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18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sldIdLst>
    <p:sldId id="256" r:id="rId26"/>
    <p:sldId id="257" r:id="rId27"/>
    <p:sldId id="258" r:id="rId28"/>
    <p:sldId id="259" r:id="rId29"/>
    <p:sldId id="260" r:id="rId30"/>
    <p:sldId id="261" r:id="rId31"/>
    <p:sldId id="262" r:id="rId32"/>
    <p:sldId id="263" r:id="rId33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" Target="slides/slide1.xml"/><Relationship Id="rId27" Type="http://schemas.openxmlformats.org/officeDocument/2006/relationships/slide" Target="slides/slide2.xml"/><Relationship Id="rId28" Type="http://schemas.openxmlformats.org/officeDocument/2006/relationships/slide" Target="slides/slide3.xml"/><Relationship Id="rId29" Type="http://schemas.openxmlformats.org/officeDocument/2006/relationships/slide" Target="slides/slide4.xml"/><Relationship Id="rId30" Type="http://schemas.openxmlformats.org/officeDocument/2006/relationships/slide" Target="slides/slide5.xml"/><Relationship Id="rId31" Type="http://schemas.openxmlformats.org/officeDocument/2006/relationships/slide" Target="slides/slide6.xml"/><Relationship Id="rId32" Type="http://schemas.openxmlformats.org/officeDocument/2006/relationships/slide" Target="slides/slide7.xml"/><Relationship Id="rId33" Type="http://schemas.openxmlformats.org/officeDocument/2006/relationships/slide" Target="slides/slide8.xml"/><Relationship Id="rId3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FEC7E9A-D9D9-4143-B641-AA90522C49D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02BDF3E8-1DFB-4A32-A49E-8394E1BDDB7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AE7788D6-B366-4EC7-B932-B95B3416A2A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B2E3C0F2-4BD7-48EE-8D81-BE0F74204A7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Padr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8"/>
          </p:nvPr>
        </p:nvSpPr>
        <p:spPr/>
        <p:txBody>
          <a:bodyPr/>
          <a:p>
            <a:fld id="{CEFAFBDA-1DC3-4443-B5ED-A520CC3F232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Padrã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1"/>
          </p:nvPr>
        </p:nvSpPr>
        <p:spPr/>
        <p:txBody>
          <a:bodyPr/>
          <a:p>
            <a:fld id="{B212768C-7DED-4BAF-8B7B-1894B7F4019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Padrã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4"/>
          </p:nvPr>
        </p:nvSpPr>
        <p:spPr/>
        <p:txBody>
          <a:bodyPr/>
          <a:p>
            <a:fld id="{DD61289A-A0AC-4AF0-A372-9F2D51C4C19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adrã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7"/>
          </p:nvPr>
        </p:nvSpPr>
        <p:spPr/>
        <p:txBody>
          <a:bodyPr/>
          <a:p>
            <a:fld id="{39DD883B-0246-40F7-A3A6-32ECA6CF692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adrã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0"/>
          </p:nvPr>
        </p:nvSpPr>
        <p:spPr/>
        <p:txBody>
          <a:bodyPr/>
          <a:p>
            <a:fld id="{AB052EFB-16CC-4085-AD05-0C007FFCD3D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adrã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3"/>
          </p:nvPr>
        </p:nvSpPr>
        <p:spPr/>
        <p:txBody>
          <a:bodyPr/>
          <a:p>
            <a:fld id="{EB17FB4C-58AA-45F0-94FB-2AEEF7D8DBD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5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Padrã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6"/>
          </p:nvPr>
        </p:nvSpPr>
        <p:spPr/>
        <p:txBody>
          <a:bodyPr/>
          <a:p>
            <a:fld id="{70733D06-4164-45D8-BDBE-6F80F0BE9AB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5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B11F68D-E5D6-46BA-BAED-A599A8FFD45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adrã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9"/>
          </p:nvPr>
        </p:nvSpPr>
        <p:spPr/>
        <p:txBody>
          <a:bodyPr/>
          <a:p>
            <a:fld id="{9A7F614C-5D10-402E-AF59-80805ED5D74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adrã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2"/>
          </p:nvPr>
        </p:nvSpPr>
        <p:spPr/>
        <p:txBody>
          <a:bodyPr/>
          <a:p>
            <a:fld id="{7B948377-BCA8-496A-8E7E-657B225B8BE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adrã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5"/>
          </p:nvPr>
        </p:nvSpPr>
        <p:spPr/>
        <p:txBody>
          <a:bodyPr/>
          <a:p>
            <a:fld id="{9DCD89BD-4606-42B4-A048-B56AF1C4B87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Padrã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8"/>
          </p:nvPr>
        </p:nvSpPr>
        <p:spPr/>
        <p:txBody>
          <a:bodyPr/>
          <a:p>
            <a:fld id="{662B6167-3CBC-4987-80BF-5A4A5C7AD94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Padrã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1"/>
          </p:nvPr>
        </p:nvSpPr>
        <p:spPr/>
        <p:txBody>
          <a:bodyPr/>
          <a:p>
            <a:fld id="{FA081CC1-6A2F-43E5-9C9C-C2FD8B7D5E9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3D93BF0-4F44-481F-B29E-F20C063A592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E91B961-47F9-4E30-BB04-5325457CB99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40E71D17-148E-4C2F-A7A4-9EB8943A600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9536A7BC-5901-4F44-A0A7-489AFADD563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16D55AB5-4AE6-47CD-A142-540CE6DB9C6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3720D628-0DB1-4B2E-96E9-1B4C29A77B4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B63C6BE8-B2FB-4C1F-A255-71A7CD60BC3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2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3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7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1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4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5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6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7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8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9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0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2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3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4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7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8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9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0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2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3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4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6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7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8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39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40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41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42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44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45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6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7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48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49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0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1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52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53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4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5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56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57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58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59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0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1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3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4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5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6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8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9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0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3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4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5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6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8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9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0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81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82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83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84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ftr" idx="1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sldNum" idx="2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3C398557-0407-4A35-AB63-4FBB810662C9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PlaceHolder 7"/>
          <p:cNvSpPr>
            <a:spLocks noGrp="1"/>
          </p:cNvSpPr>
          <p:nvPr>
            <p:ph type="dt" idx="3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4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835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836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837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38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39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840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841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42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43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844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845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46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47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848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849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850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851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52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53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54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55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56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57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58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59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60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61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62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63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64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65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66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67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68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69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70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71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72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873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874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875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876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877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878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879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80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81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882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883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84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85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886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887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88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889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890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891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892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893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94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95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96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97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98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99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00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01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02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03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04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05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06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07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08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09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10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11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12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13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14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915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916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917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918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919" name="PlaceHolder 1"/>
          <p:cNvSpPr>
            <a:spLocks noGrp="1"/>
          </p:cNvSpPr>
          <p:nvPr>
            <p:ph type="ftr" idx="28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0" name="PlaceHolder 2"/>
          <p:cNvSpPr>
            <a:spLocks noGrp="1"/>
          </p:cNvSpPr>
          <p:nvPr>
            <p:ph type="sldNum" idx="29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95D415BB-D0BB-4718-ACFE-6C38EFBB487B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1" name="PlaceHolder 3"/>
          <p:cNvSpPr>
            <a:spLocks noGrp="1"/>
          </p:cNvSpPr>
          <p:nvPr>
            <p:ph type="dt" idx="30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923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924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925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26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27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928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929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30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31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932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933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34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35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936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937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938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939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40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41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42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43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44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45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46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47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48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49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50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51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52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53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54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55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56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57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58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59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60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961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962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963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964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96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66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967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68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69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970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971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72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73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974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975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76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977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978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979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980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981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82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83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84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85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86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87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88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89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90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91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92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93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94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95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96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97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98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999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00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01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02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003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004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005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006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0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1" name="PlaceHolder 5"/>
          <p:cNvSpPr>
            <a:spLocks noGrp="1"/>
          </p:cNvSpPr>
          <p:nvPr>
            <p:ph type="ftr" idx="31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2" name="PlaceHolder 6"/>
          <p:cNvSpPr>
            <a:spLocks noGrp="1"/>
          </p:cNvSpPr>
          <p:nvPr>
            <p:ph type="sldNum" idx="32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82C68048-B565-466F-BA44-C92E539D3ECB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3" name="PlaceHolder 7"/>
          <p:cNvSpPr>
            <a:spLocks noGrp="1"/>
          </p:cNvSpPr>
          <p:nvPr>
            <p:ph type="dt" idx="33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8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019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020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021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22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23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024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025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26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27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028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029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30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31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032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033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034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035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36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37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38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39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40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41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42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43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44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45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46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47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48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49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50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51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52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53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54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55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56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057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058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059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1060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1061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62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1063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64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65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066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1067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68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69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070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1071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72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73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074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075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076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077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78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79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80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81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82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83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84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85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86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87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88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89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90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91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92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93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94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95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96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97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098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099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100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101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102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7" name="PlaceHolder 5"/>
          <p:cNvSpPr>
            <a:spLocks noGrp="1"/>
          </p:cNvSpPr>
          <p:nvPr>
            <p:ph type="ftr" idx="34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8" name="PlaceHolder 6"/>
          <p:cNvSpPr>
            <a:spLocks noGrp="1"/>
          </p:cNvSpPr>
          <p:nvPr>
            <p:ph type="sldNum" idx="35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9CABA7A9-C3C5-411E-A410-2E466FD19DD1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9" name="PlaceHolder 7"/>
          <p:cNvSpPr>
            <a:spLocks noGrp="1"/>
          </p:cNvSpPr>
          <p:nvPr>
            <p:ph type="dt" idx="36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4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115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116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117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18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19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120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121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22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23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124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125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26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27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128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129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130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131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32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33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34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35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36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37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38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39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40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41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42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43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44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45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46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47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48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49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50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51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52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153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154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155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0" name="PlaceHolder 5"/>
          <p:cNvSpPr>
            <a:spLocks noGrp="1"/>
          </p:cNvSpPr>
          <p:nvPr>
            <p:ph type="ftr" idx="37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61" name="PlaceHolder 6"/>
          <p:cNvSpPr>
            <a:spLocks noGrp="1"/>
          </p:cNvSpPr>
          <p:nvPr>
            <p:ph type="sldNum" idx="38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CC6CF0B0-B797-4A7B-B96E-737C1D35FE1D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62" name="PlaceHolder 7"/>
          <p:cNvSpPr>
            <a:spLocks noGrp="1"/>
          </p:cNvSpPr>
          <p:nvPr>
            <p:ph type="dt" idx="39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7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168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169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170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71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72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173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174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75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76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177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178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79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180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181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182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183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184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85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86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87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88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89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90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91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92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93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94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95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96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97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98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99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00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01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02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03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04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05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206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207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208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2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2" name="PlaceHolder 4"/>
          <p:cNvSpPr>
            <a:spLocks noGrp="1"/>
          </p:cNvSpPr>
          <p:nvPr>
            <p:ph type="ftr" idx="40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3" name="PlaceHolder 5"/>
          <p:cNvSpPr>
            <a:spLocks noGrp="1"/>
          </p:cNvSpPr>
          <p:nvPr>
            <p:ph type="sldNum" idx="41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0D3B15AF-ECD3-4177-A48F-B8D67DD0E794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4" name="PlaceHolder 6"/>
          <p:cNvSpPr>
            <a:spLocks noGrp="1"/>
          </p:cNvSpPr>
          <p:nvPr>
            <p:ph type="dt" idx="42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8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219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220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221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22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23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224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225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26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27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228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229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30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31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232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233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234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235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36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37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38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39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40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41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42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43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44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45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46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47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48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49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50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51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52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53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54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55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56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257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258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259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2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5" name="PlaceHolder 6"/>
          <p:cNvSpPr>
            <a:spLocks noGrp="1"/>
          </p:cNvSpPr>
          <p:nvPr>
            <p:ph type="ftr" idx="43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6" name="PlaceHolder 7"/>
          <p:cNvSpPr>
            <a:spLocks noGrp="1"/>
          </p:cNvSpPr>
          <p:nvPr>
            <p:ph type="sldNum" idx="44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2B6A3526-098C-41F7-B76F-7DA1E0501522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7" name="PlaceHolder 8"/>
          <p:cNvSpPr>
            <a:spLocks noGrp="1"/>
          </p:cNvSpPr>
          <p:nvPr>
            <p:ph type="dt" idx="45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3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274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275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276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77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78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279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280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81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82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283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284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85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286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287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288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289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290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91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92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93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94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95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96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97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98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99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00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01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02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03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04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05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06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07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08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09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10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11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312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313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314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315" name="PlaceHolder 1"/>
          <p:cNvSpPr>
            <a:spLocks noGrp="1"/>
          </p:cNvSpPr>
          <p:nvPr>
            <p:ph type="ftr" idx="46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6" name="PlaceHolder 2"/>
          <p:cNvSpPr>
            <a:spLocks noGrp="1"/>
          </p:cNvSpPr>
          <p:nvPr>
            <p:ph type="sldNum" idx="47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3B6DCE82-4396-42D0-BE00-B1FF6FD5784C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17" name="PlaceHolder 3"/>
          <p:cNvSpPr>
            <a:spLocks noGrp="1"/>
          </p:cNvSpPr>
          <p:nvPr>
            <p:ph type="dt" idx="48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8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319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320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321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22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23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324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325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26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27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328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329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30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31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332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333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334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335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36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37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38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39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40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41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42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43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44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45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46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47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48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49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50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51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52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53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54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55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56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357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358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359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360" name="PlaceHolder 1"/>
          <p:cNvSpPr>
            <a:spLocks noGrp="1"/>
          </p:cNvSpPr>
          <p:nvPr>
            <p:ph type="ftr" idx="49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61" name="PlaceHolder 2"/>
          <p:cNvSpPr>
            <a:spLocks noGrp="1"/>
          </p:cNvSpPr>
          <p:nvPr>
            <p:ph type="sldNum" idx="50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14521D1F-0F4F-4C21-8A2B-8E3C4F5F02E1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62" name="PlaceHolder 3"/>
          <p:cNvSpPr>
            <a:spLocks noGrp="1"/>
          </p:cNvSpPr>
          <p:nvPr>
            <p:ph type="dt" idx="51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6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5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366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367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368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69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70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371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372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73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74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375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376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77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378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379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380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381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382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83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84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85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86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87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88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89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90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91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92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93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94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95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96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97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98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99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00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01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02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03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404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405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406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4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9" name="PlaceHolder 3"/>
          <p:cNvSpPr>
            <a:spLocks noGrp="1"/>
          </p:cNvSpPr>
          <p:nvPr>
            <p:ph type="ftr" idx="52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10" name="PlaceHolder 4"/>
          <p:cNvSpPr>
            <a:spLocks noGrp="1"/>
          </p:cNvSpPr>
          <p:nvPr>
            <p:ph type="sldNum" idx="53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76C9DB38-DDF6-4715-B245-4B87CFE1B31E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11" name="PlaceHolder 5"/>
          <p:cNvSpPr>
            <a:spLocks noGrp="1"/>
          </p:cNvSpPr>
          <p:nvPr>
            <p:ph type="dt" idx="54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4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415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416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417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18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19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420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421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22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23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424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425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26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27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428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429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430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431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32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33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34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35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36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37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38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39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40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41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42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43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44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45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46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47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48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49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50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51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52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453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454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455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4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8" name="PlaceHolder 3"/>
          <p:cNvSpPr>
            <a:spLocks noGrp="1"/>
          </p:cNvSpPr>
          <p:nvPr>
            <p:ph type="ftr" idx="55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9" name="PlaceHolder 4"/>
          <p:cNvSpPr>
            <a:spLocks noGrp="1"/>
          </p:cNvSpPr>
          <p:nvPr>
            <p:ph type="sldNum" idx="56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4A8D96D7-CA45-445F-B69D-4FA60A7F005F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60" name="PlaceHolder 5"/>
          <p:cNvSpPr>
            <a:spLocks noGrp="1"/>
          </p:cNvSpPr>
          <p:nvPr>
            <p:ph type="dt" idx="57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97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98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99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0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1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03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4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5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06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10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11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12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13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4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5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6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7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8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19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0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1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2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3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4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5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6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7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8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29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0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1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2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3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34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35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36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37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138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13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40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141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2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3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44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145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6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7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48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149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0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1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52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53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54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55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6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7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0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1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2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4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5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6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7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8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9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70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71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72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73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74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75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76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77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78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79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80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4"/>
          <p:cNvSpPr>
            <a:spLocks noGrp="1"/>
          </p:cNvSpPr>
          <p:nvPr>
            <p:ph type="ftr" idx="4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5" name="PlaceHolder 5"/>
          <p:cNvSpPr>
            <a:spLocks noGrp="1"/>
          </p:cNvSpPr>
          <p:nvPr>
            <p:ph type="sldNum" idx="5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4E906568-04E4-4290-BA7B-DB4851BD6CB5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6" name="PlaceHolder 6"/>
          <p:cNvSpPr>
            <a:spLocks noGrp="1"/>
          </p:cNvSpPr>
          <p:nvPr>
            <p:ph type="dt" idx="6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3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464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465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466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67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68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469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470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71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72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473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474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75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476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477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478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479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480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81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82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83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84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85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86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87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88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89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90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91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92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93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94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95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96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97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98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499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00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01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502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503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504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5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8" name="PlaceHolder 4"/>
          <p:cNvSpPr>
            <a:spLocks noGrp="1"/>
          </p:cNvSpPr>
          <p:nvPr>
            <p:ph type="ftr" idx="58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09" name="PlaceHolder 5"/>
          <p:cNvSpPr>
            <a:spLocks noGrp="1"/>
          </p:cNvSpPr>
          <p:nvPr>
            <p:ph type="sldNum" idx="59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906EF0D0-1A05-4EF3-93DC-63B995F4C743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10" name="PlaceHolder 6"/>
          <p:cNvSpPr>
            <a:spLocks noGrp="1"/>
          </p:cNvSpPr>
          <p:nvPr>
            <p:ph type="dt" idx="60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4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515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516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517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18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19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520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521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22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23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524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525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26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27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528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529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530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531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32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33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34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35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36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37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38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39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40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41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42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43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44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45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46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47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48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49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50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51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52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553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554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555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5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7" name="PlaceHolder 2"/>
          <p:cNvSpPr>
            <a:spLocks noGrp="1"/>
          </p:cNvSpPr>
          <p:nvPr>
            <p:ph type="ftr" idx="61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58" name="PlaceHolder 3"/>
          <p:cNvSpPr>
            <a:spLocks noGrp="1"/>
          </p:cNvSpPr>
          <p:nvPr>
            <p:ph type="sldNum" idx="62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61DC7A21-5698-4B2B-8433-CBE21F4A0BC2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59" name="PlaceHolder 4"/>
          <p:cNvSpPr>
            <a:spLocks noGrp="1"/>
          </p:cNvSpPr>
          <p:nvPr>
            <p:ph type="dt" idx="63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1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562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563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564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65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66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567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568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69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70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571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572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73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574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575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576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577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578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79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0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1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2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3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4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5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6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7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8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89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0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1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2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3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4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5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6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7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8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599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600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601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602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603" name="PlaceHolder 1"/>
          <p:cNvSpPr>
            <a:spLocks noGrp="1"/>
          </p:cNvSpPr>
          <p:nvPr>
            <p:ph type="ftr" idx="64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04" name="PlaceHolder 2"/>
          <p:cNvSpPr>
            <a:spLocks noGrp="1"/>
          </p:cNvSpPr>
          <p:nvPr>
            <p:ph type="sldNum" idx="65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1AF6330F-BC03-4C2E-88D0-DFF6EE5ED744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05" name="PlaceHolder 3"/>
          <p:cNvSpPr>
            <a:spLocks noGrp="1"/>
          </p:cNvSpPr>
          <p:nvPr>
            <p:ph type="dt" idx="66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6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607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608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609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10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11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612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613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14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15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616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617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18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19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620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621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622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623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24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25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26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27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28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29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0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1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2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3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4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5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6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7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8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39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40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41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42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43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44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645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646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647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6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2" name="PlaceHolder 5"/>
          <p:cNvSpPr>
            <a:spLocks noGrp="1"/>
          </p:cNvSpPr>
          <p:nvPr>
            <p:ph type="ftr" idx="67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53" name="PlaceHolder 6"/>
          <p:cNvSpPr>
            <a:spLocks noGrp="1"/>
          </p:cNvSpPr>
          <p:nvPr>
            <p:ph type="sldNum" idx="68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F53ABE7C-D7B4-4653-9EA0-8C6D29059E8A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54" name="PlaceHolder 7"/>
          <p:cNvSpPr>
            <a:spLocks noGrp="1"/>
          </p:cNvSpPr>
          <p:nvPr>
            <p:ph type="dt" idx="69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9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660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661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662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63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64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665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666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67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68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669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1670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71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672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1673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674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1675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1676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77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78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79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80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81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82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83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84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85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86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87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88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89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90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91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92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93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94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95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96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1697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1698" name="Rectangle 65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699" name="Rectangle 69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700" name="Rectangle 70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17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5" name="PlaceHolder 5"/>
          <p:cNvSpPr>
            <a:spLocks noGrp="1"/>
          </p:cNvSpPr>
          <p:nvPr>
            <p:ph type="ftr" idx="70"/>
          </p:nvPr>
        </p:nvSpPr>
        <p:spPr>
          <a:xfrm>
            <a:off x="4641480" y="5852160"/>
            <a:ext cx="35002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06" name="PlaceHolder 6"/>
          <p:cNvSpPr>
            <a:spLocks noGrp="1"/>
          </p:cNvSpPr>
          <p:nvPr>
            <p:ph type="sldNum" idx="71"/>
          </p:nvPr>
        </p:nvSpPr>
        <p:spPr>
          <a:xfrm>
            <a:off x="4649040" y="224640"/>
            <a:ext cx="133020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rgbClr val="fefefe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9FA569A4-E765-4DAE-8B5B-87B13B33090B}" type="slidenum">
              <a:rPr b="0" lang="pt-BR" sz="1200" spc="-1" strike="noStrike">
                <a:solidFill>
                  <a:srgbClr val="fefefe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07" name="PlaceHolder 7"/>
          <p:cNvSpPr>
            <a:spLocks noGrp="1"/>
          </p:cNvSpPr>
          <p:nvPr>
            <p:ph type="dt" idx="72"/>
          </p:nvPr>
        </p:nvSpPr>
        <p:spPr>
          <a:xfrm>
            <a:off x="5997240" y="224640"/>
            <a:ext cx="213192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191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192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193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94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95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196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197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98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199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200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201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02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03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204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205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206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207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08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09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0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1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2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3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4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5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6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7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8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19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20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21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22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23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24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25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26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27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28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229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230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231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232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23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34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235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36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37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238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239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40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41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242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243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44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45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246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247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248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249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0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1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2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3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4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5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6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7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8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59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0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1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2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3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4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5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6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7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8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69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270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271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272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273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274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PlaceHolder 6"/>
          <p:cNvSpPr>
            <a:spLocks noGrp="1"/>
          </p:cNvSpPr>
          <p:nvPr>
            <p:ph type="ftr" idx="7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1" name="PlaceHolder 7"/>
          <p:cNvSpPr>
            <a:spLocks noGrp="1"/>
          </p:cNvSpPr>
          <p:nvPr>
            <p:ph type="sldNum" idx="8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58B717EE-CC6B-4708-B1FC-082493E68BD0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2" name="PlaceHolder 8"/>
          <p:cNvSpPr>
            <a:spLocks noGrp="1"/>
          </p:cNvSpPr>
          <p:nvPr>
            <p:ph type="dt" idx="9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289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290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291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92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93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294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295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96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297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298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299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00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01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302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303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304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305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06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07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08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09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0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1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2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3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4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5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6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7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8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19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20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21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22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23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24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25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26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327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328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329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330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331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332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333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34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35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336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337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38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39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340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341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42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43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344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345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346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347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48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49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0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1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2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3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4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5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6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7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8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59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60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61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62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63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64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65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66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67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68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369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370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371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372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373" name="PlaceHolder 1"/>
          <p:cNvSpPr>
            <a:spLocks noGrp="1"/>
          </p:cNvSpPr>
          <p:nvPr>
            <p:ph type="ftr" idx="10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4" name="PlaceHolder 2"/>
          <p:cNvSpPr>
            <a:spLocks noGrp="1"/>
          </p:cNvSpPr>
          <p:nvPr>
            <p:ph type="sldNum" idx="11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0AC7664B-AD82-4743-9CDF-90862352B426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5" name="PlaceHolder 3"/>
          <p:cNvSpPr>
            <a:spLocks noGrp="1"/>
          </p:cNvSpPr>
          <p:nvPr>
            <p:ph type="dt" idx="12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6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377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378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379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80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81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382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383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84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85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386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387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88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389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390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391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392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393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94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95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96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97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98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399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00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01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02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03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04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05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06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07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08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09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10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11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12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13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14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415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416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417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418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41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420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421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22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23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424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425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26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27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428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429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30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31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432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433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434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435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36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37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38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39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40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41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42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43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44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45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46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47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48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49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50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51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52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53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54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55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56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457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458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459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460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461" name="PlaceHolder 1"/>
          <p:cNvSpPr>
            <a:spLocks noGrp="1"/>
          </p:cNvSpPr>
          <p:nvPr>
            <p:ph type="ftr" idx="13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2" name="PlaceHolder 2"/>
          <p:cNvSpPr>
            <a:spLocks noGrp="1"/>
          </p:cNvSpPr>
          <p:nvPr>
            <p:ph type="sldNum" idx="14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5DCC5621-1655-44E6-9FE4-65A2440E0917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3" name="PlaceHolder 3"/>
          <p:cNvSpPr>
            <a:spLocks noGrp="1"/>
          </p:cNvSpPr>
          <p:nvPr>
            <p:ph type="dt" idx="15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6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467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468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469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70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71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472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473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74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75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476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477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78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479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480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481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482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483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84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85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86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87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88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89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90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91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92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93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94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95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96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97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98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499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00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01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02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03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04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505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506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507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508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50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10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511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12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13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514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515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16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17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518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519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20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21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522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523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524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525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26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27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28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29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30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31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32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33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34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35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36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37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38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39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40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41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42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43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44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45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46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547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548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549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550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5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3" name="PlaceHolder 3"/>
          <p:cNvSpPr>
            <a:spLocks noGrp="1"/>
          </p:cNvSpPr>
          <p:nvPr>
            <p:ph type="ftr" idx="16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4" name="PlaceHolder 4"/>
          <p:cNvSpPr>
            <a:spLocks noGrp="1"/>
          </p:cNvSpPr>
          <p:nvPr>
            <p:ph type="sldNum" idx="17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CF4BC731-F050-4CDB-9CBF-E944EF0DE710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5" name="PlaceHolder 5"/>
          <p:cNvSpPr>
            <a:spLocks noGrp="1"/>
          </p:cNvSpPr>
          <p:nvPr>
            <p:ph type="dt" idx="18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8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559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560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561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62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63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564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565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66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67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568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569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70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571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572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573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574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575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76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77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78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79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80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81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82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83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84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85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86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87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88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89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90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91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92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93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94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95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596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597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598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599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600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601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602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603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04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05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606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607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08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09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610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611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12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13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614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615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616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617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18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19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0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1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2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3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4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5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6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7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8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29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30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31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32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33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34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35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36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37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38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639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640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641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642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6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5" name="PlaceHolder 3"/>
          <p:cNvSpPr>
            <a:spLocks noGrp="1"/>
          </p:cNvSpPr>
          <p:nvPr>
            <p:ph type="ftr" idx="19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6" name="PlaceHolder 4"/>
          <p:cNvSpPr>
            <a:spLocks noGrp="1"/>
          </p:cNvSpPr>
          <p:nvPr>
            <p:ph type="sldNum" idx="20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AC5750B7-0B54-47EF-8A37-6BD640B09A73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7" name="PlaceHolder 5"/>
          <p:cNvSpPr>
            <a:spLocks noGrp="1"/>
          </p:cNvSpPr>
          <p:nvPr>
            <p:ph type="dt" idx="21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0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651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652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653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54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55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656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657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58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59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660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661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62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63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664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665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666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667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68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69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0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1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2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3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4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5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6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7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8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79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80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81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82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83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84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85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86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87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688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689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690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691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692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69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694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695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96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697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698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699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00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01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702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703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04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05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706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707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708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709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0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1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2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3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4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5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6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7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8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19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0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1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2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3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4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5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6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7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8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29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30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731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732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733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734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7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8" name="PlaceHolder 4"/>
          <p:cNvSpPr>
            <a:spLocks noGrp="1"/>
          </p:cNvSpPr>
          <p:nvPr>
            <p:ph type="ftr" idx="22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9" name="PlaceHolder 5"/>
          <p:cNvSpPr>
            <a:spLocks noGrp="1"/>
          </p:cNvSpPr>
          <p:nvPr>
            <p:ph type="sldNum" idx="23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6BE483D0-C5F4-4FAE-9ECE-F01B50336E19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0" name="PlaceHolder 6"/>
          <p:cNvSpPr>
            <a:spLocks noGrp="1"/>
          </p:cNvSpPr>
          <p:nvPr>
            <p:ph type="dt" idx="24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c2f25f"/>
            </a:gs>
            <a:gs pos="100000">
              <a:srgbClr val="92bd3f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4" name="Group 41"/>
          <p:cNvGrpSpPr/>
          <p:nvPr/>
        </p:nvGrpSpPr>
        <p:grpSpPr>
          <a:xfrm>
            <a:off x="-566280" y="0"/>
            <a:ext cx="10455120" cy="7113960"/>
            <a:chOff x="-566280" y="0"/>
            <a:chExt cx="10455120" cy="7113960"/>
          </a:xfrm>
        </p:grpSpPr>
        <p:grpSp>
          <p:nvGrpSpPr>
            <p:cNvPr id="745" name="Group 44"/>
            <p:cNvGrpSpPr/>
            <p:nvPr/>
          </p:nvGrpSpPr>
          <p:grpSpPr>
            <a:xfrm>
              <a:off x="77760" y="0"/>
              <a:ext cx="9144000" cy="6858000"/>
              <a:chOff x="77760" y="0"/>
              <a:chExt cx="9144000" cy="6858000"/>
            </a:xfrm>
          </p:grpSpPr>
          <p:grpSp>
            <p:nvGrpSpPr>
              <p:cNvPr id="746" name="Group 4"/>
              <p:cNvGrpSpPr/>
              <p:nvPr/>
            </p:nvGrpSpPr>
            <p:grpSpPr>
              <a:xfrm>
                <a:off x="77760" y="0"/>
                <a:ext cx="2512800" cy="6856200"/>
                <a:chOff x="77760" y="0"/>
                <a:chExt cx="2512800" cy="6856200"/>
              </a:xfrm>
            </p:grpSpPr>
            <p:sp>
              <p:nvSpPr>
                <p:cNvPr id="747" name="Rectangle 112"/>
                <p:cNvSpPr/>
                <p:nvPr/>
              </p:nvSpPr>
              <p:spPr>
                <a:xfrm>
                  <a:off x="99216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48" name="Rectangle 2"/>
                <p:cNvSpPr/>
                <p:nvPr/>
              </p:nvSpPr>
              <p:spPr>
                <a:xfrm>
                  <a:off x="7776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49" name="Rectangle 3"/>
                <p:cNvSpPr/>
                <p:nvPr/>
              </p:nvSpPr>
              <p:spPr>
                <a:xfrm>
                  <a:off x="30636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750" name="Group 5"/>
              <p:cNvGrpSpPr/>
              <p:nvPr/>
            </p:nvGrpSpPr>
            <p:grpSpPr>
              <a:xfrm>
                <a:off x="500400" y="0"/>
                <a:ext cx="2512800" cy="6856200"/>
                <a:chOff x="500400" y="0"/>
                <a:chExt cx="2512800" cy="6856200"/>
              </a:xfrm>
            </p:grpSpPr>
            <p:sp>
              <p:nvSpPr>
                <p:cNvPr id="751" name="Rectangle 109"/>
                <p:cNvSpPr/>
                <p:nvPr/>
              </p:nvSpPr>
              <p:spPr>
                <a:xfrm>
                  <a:off x="14148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52" name="Rectangle 110"/>
                <p:cNvSpPr/>
                <p:nvPr/>
              </p:nvSpPr>
              <p:spPr>
                <a:xfrm>
                  <a:off x="5004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53" name="Rectangle 111"/>
                <p:cNvSpPr/>
                <p:nvPr/>
              </p:nvSpPr>
              <p:spPr>
                <a:xfrm>
                  <a:off x="7290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754" name="Group 9"/>
              <p:cNvGrpSpPr/>
              <p:nvPr/>
            </p:nvGrpSpPr>
            <p:grpSpPr>
              <a:xfrm>
                <a:off x="6708960" y="1800"/>
                <a:ext cx="2512800" cy="6856200"/>
                <a:chOff x="6708960" y="1800"/>
                <a:chExt cx="2512800" cy="6856200"/>
              </a:xfrm>
            </p:grpSpPr>
            <p:sp>
              <p:nvSpPr>
                <p:cNvPr id="755" name="Rectangle 106"/>
                <p:cNvSpPr/>
                <p:nvPr/>
              </p:nvSpPr>
              <p:spPr>
                <a:xfrm rot="10800000">
                  <a:off x="670896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56" name="Rectangle 107"/>
                <p:cNvSpPr/>
                <p:nvPr/>
              </p:nvSpPr>
              <p:spPr>
                <a:xfrm rot="10800000">
                  <a:off x="876636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57" name="Rectangle 108"/>
                <p:cNvSpPr/>
                <p:nvPr/>
              </p:nvSpPr>
              <p:spPr>
                <a:xfrm rot="10800000">
                  <a:off x="823284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758" name="Rectangle 103"/>
              <p:cNvSpPr/>
              <p:nvPr/>
            </p:nvSpPr>
            <p:spPr>
              <a:xfrm>
                <a:off x="388764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759" name="Rectangle 104"/>
              <p:cNvSpPr/>
              <p:nvPr/>
            </p:nvSpPr>
            <p:spPr>
              <a:xfrm>
                <a:off x="297324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760" name="Rectangle 105"/>
              <p:cNvSpPr/>
              <p:nvPr/>
            </p:nvSpPr>
            <p:spPr>
              <a:xfrm>
                <a:off x="320184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761" name="Freeform 43"/>
            <p:cNvSpPr/>
            <p:nvPr/>
          </p:nvSpPr>
          <p:spPr>
            <a:xfrm>
              <a:off x="65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62" name="Freeform 44"/>
            <p:cNvSpPr/>
            <p:nvPr/>
          </p:nvSpPr>
          <p:spPr>
            <a:xfrm>
              <a:off x="65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63" name="Freeform 45"/>
            <p:cNvSpPr/>
            <p:nvPr/>
          </p:nvSpPr>
          <p:spPr>
            <a:xfrm>
              <a:off x="5400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64" name="Freeform 46"/>
            <p:cNvSpPr/>
            <p:nvPr/>
          </p:nvSpPr>
          <p:spPr>
            <a:xfrm>
              <a:off x="65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65" name="Freeform 48"/>
            <p:cNvSpPr/>
            <p:nvPr/>
          </p:nvSpPr>
          <p:spPr>
            <a:xfrm>
              <a:off x="22150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66" name="Hexagon 49"/>
            <p:cNvSpPr/>
            <p:nvPr/>
          </p:nvSpPr>
          <p:spPr>
            <a:xfrm rot="1800000">
              <a:off x="30733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67" name="Hexagon 50"/>
            <p:cNvSpPr/>
            <p:nvPr/>
          </p:nvSpPr>
          <p:spPr>
            <a:xfrm rot="1800000">
              <a:off x="37972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68" name="Hexagon 51"/>
            <p:cNvSpPr/>
            <p:nvPr/>
          </p:nvSpPr>
          <p:spPr>
            <a:xfrm rot="1800000">
              <a:off x="380700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69" name="Hexagon 52"/>
            <p:cNvSpPr/>
            <p:nvPr/>
          </p:nvSpPr>
          <p:spPr>
            <a:xfrm rot="1800000">
              <a:off x="30542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0" name="Hexagon 53"/>
            <p:cNvSpPr/>
            <p:nvPr/>
          </p:nvSpPr>
          <p:spPr>
            <a:xfrm rot="1800000">
              <a:off x="454032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1" name="Freeform 54"/>
            <p:cNvSpPr/>
            <p:nvPr/>
          </p:nvSpPr>
          <p:spPr>
            <a:xfrm rot="1800000">
              <a:off x="-3038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2" name="Hexagon 55"/>
            <p:cNvSpPr/>
            <p:nvPr/>
          </p:nvSpPr>
          <p:spPr>
            <a:xfrm rot="1800000">
              <a:off x="1015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3" name="Hexagon 56"/>
            <p:cNvSpPr/>
            <p:nvPr/>
          </p:nvSpPr>
          <p:spPr>
            <a:xfrm rot="1800000">
              <a:off x="13032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4" name="Hexagon 57"/>
            <p:cNvSpPr/>
            <p:nvPr/>
          </p:nvSpPr>
          <p:spPr>
            <a:xfrm rot="1800000">
              <a:off x="8539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5" name="Hexagon 58"/>
            <p:cNvSpPr/>
            <p:nvPr/>
          </p:nvSpPr>
          <p:spPr>
            <a:xfrm rot="1800000">
              <a:off x="158760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6" name="Hexagon 59"/>
            <p:cNvSpPr/>
            <p:nvPr/>
          </p:nvSpPr>
          <p:spPr>
            <a:xfrm rot="1800000">
              <a:off x="160668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7" name="Hexagon 94"/>
            <p:cNvSpPr/>
            <p:nvPr/>
          </p:nvSpPr>
          <p:spPr>
            <a:xfrm rot="1800000">
              <a:off x="8730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8" name="Hexagon 95"/>
            <p:cNvSpPr/>
            <p:nvPr/>
          </p:nvSpPr>
          <p:spPr>
            <a:xfrm rot="1800000">
              <a:off x="688356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79" name="Hexagon 96"/>
            <p:cNvSpPr/>
            <p:nvPr/>
          </p:nvSpPr>
          <p:spPr>
            <a:xfrm rot="1800000">
              <a:off x="76262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80" name="Hexagon 97"/>
            <p:cNvSpPr/>
            <p:nvPr/>
          </p:nvSpPr>
          <p:spPr>
            <a:xfrm rot="1800000">
              <a:off x="76262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81" name="Freeform 98"/>
            <p:cNvSpPr/>
            <p:nvPr/>
          </p:nvSpPr>
          <p:spPr>
            <a:xfrm rot="1800000">
              <a:off x="838368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782" name="Freeform 99"/>
            <p:cNvSpPr/>
            <p:nvPr/>
          </p:nvSpPr>
          <p:spPr>
            <a:xfrm rot="1800000">
              <a:off x="83836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783" name="Rectangle 65" hidden="1"/>
          <p:cNvSpPr/>
          <p:nvPr/>
        </p:nvSpPr>
        <p:spPr>
          <a:xfrm>
            <a:off x="457200" y="333360"/>
            <a:ext cx="8227800" cy="618372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784" name="Rectangle 69" hidden="1"/>
          <p:cNvSpPr/>
          <p:nvPr/>
        </p:nvSpPr>
        <p:spPr>
          <a:xfrm>
            <a:off x="4561200" y="-21600"/>
            <a:ext cx="3677400" cy="6973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785" name="Rectangle 70" hidden="1"/>
          <p:cNvSpPr/>
          <p:nvPr/>
        </p:nvSpPr>
        <p:spPr>
          <a:xfrm>
            <a:off x="4649040" y="-21600"/>
            <a:ext cx="3503520" cy="622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grpSp>
        <p:nvGrpSpPr>
          <p:cNvPr id="786" name="Group 42"/>
          <p:cNvGrpSpPr/>
          <p:nvPr/>
        </p:nvGrpSpPr>
        <p:grpSpPr>
          <a:xfrm>
            <a:off x="-643680" y="0"/>
            <a:ext cx="10454760" cy="7113960"/>
            <a:chOff x="-643680" y="0"/>
            <a:chExt cx="10454760" cy="7113960"/>
          </a:xfrm>
        </p:grpSpPr>
        <p:grpSp>
          <p:nvGrpSpPr>
            <p:cNvPr id="787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88" name="Group 4"/>
              <p:cNvGrpSpPr/>
              <p:nvPr/>
            </p:nvGrpSpPr>
            <p:grpSpPr>
              <a:xfrm>
                <a:off x="0" y="0"/>
                <a:ext cx="2512800" cy="6856200"/>
                <a:chOff x="0" y="0"/>
                <a:chExt cx="2512800" cy="6856200"/>
              </a:xfrm>
            </p:grpSpPr>
            <p:sp>
              <p:nvSpPr>
                <p:cNvPr id="789" name="Rectangle 114"/>
                <p:cNvSpPr/>
                <p:nvPr/>
              </p:nvSpPr>
              <p:spPr>
                <a:xfrm>
                  <a:off x="914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90" name="Rectangle 2"/>
                <p:cNvSpPr/>
                <p:nvPr/>
              </p:nvSpPr>
              <p:spPr>
                <a:xfrm>
                  <a:off x="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91" name="Rectangle 3"/>
                <p:cNvSpPr/>
                <p:nvPr/>
              </p:nvSpPr>
              <p:spPr>
                <a:xfrm>
                  <a:off x="228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792" name="Group 5"/>
              <p:cNvGrpSpPr/>
              <p:nvPr/>
            </p:nvGrpSpPr>
            <p:grpSpPr>
              <a:xfrm>
                <a:off x="423000" y="0"/>
                <a:ext cx="2512800" cy="6856200"/>
                <a:chOff x="423000" y="0"/>
                <a:chExt cx="2512800" cy="6856200"/>
              </a:xfrm>
            </p:grpSpPr>
            <p:sp>
              <p:nvSpPr>
                <p:cNvPr id="793" name="Rectangle 84"/>
                <p:cNvSpPr/>
                <p:nvPr/>
              </p:nvSpPr>
              <p:spPr>
                <a:xfrm>
                  <a:off x="1337400" y="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94" name="Rectangle 85"/>
                <p:cNvSpPr/>
                <p:nvPr/>
              </p:nvSpPr>
              <p:spPr>
                <a:xfrm>
                  <a:off x="423000" y="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95" name="Rectangle 113"/>
                <p:cNvSpPr/>
                <p:nvPr/>
              </p:nvSpPr>
              <p:spPr>
                <a:xfrm>
                  <a:off x="651600" y="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grpSp>
            <p:nvGrpSpPr>
              <p:cNvPr id="796" name="Group 9"/>
              <p:cNvGrpSpPr/>
              <p:nvPr/>
            </p:nvGrpSpPr>
            <p:grpSpPr>
              <a:xfrm>
                <a:off x="6631200" y="1800"/>
                <a:ext cx="2512800" cy="6856200"/>
                <a:chOff x="6631200" y="1800"/>
                <a:chExt cx="2512800" cy="6856200"/>
              </a:xfrm>
            </p:grpSpPr>
            <p:sp>
              <p:nvSpPr>
                <p:cNvPr id="797" name="Rectangle 77"/>
                <p:cNvSpPr/>
                <p:nvPr/>
              </p:nvSpPr>
              <p:spPr>
                <a:xfrm rot="10800000">
                  <a:off x="6631200" y="1800"/>
                  <a:ext cx="1598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98" name="Rectangle 78"/>
                <p:cNvSpPr/>
                <p:nvPr/>
              </p:nvSpPr>
              <p:spPr>
                <a:xfrm rot="10800000">
                  <a:off x="8688600" y="1800"/>
                  <a:ext cx="45540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  <p:sp>
              <p:nvSpPr>
                <p:cNvPr id="799" name="Rectangle 80"/>
                <p:cNvSpPr/>
                <p:nvPr/>
              </p:nvSpPr>
              <p:spPr>
                <a:xfrm rot="10800000">
                  <a:off x="8155080" y="1800"/>
                  <a:ext cx="760320" cy="68562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/>
              </p:style>
              <p:txBody>
                <a:bodyPr lIns="90000" rIns="90000" tIns="45000" bIns="45000" anchor="ctr">
                  <a:noAutofit/>
                </a:bodyPr>
                <a:p>
                  <a:pPr algn="ctr">
                    <a:lnSpc>
                      <a:spcPct val="100000"/>
                    </a:lnSpc>
                  </a:pPr>
                  <a:endParaRPr b="0" lang="en-US" sz="1800" spc="-1" strike="noStrike">
                    <a:solidFill>
                      <a:schemeClr val="lt1"/>
                    </a:solidFill>
                    <a:latin typeface="Century Gothic"/>
                    <a:ea typeface="DejaVu Sans"/>
                  </a:endParaRPr>
                </a:p>
              </p:txBody>
            </p:sp>
          </p:grpSp>
          <p:sp>
            <p:nvSpPr>
              <p:cNvPr id="800" name="Rectangle 74"/>
              <p:cNvSpPr/>
              <p:nvPr/>
            </p:nvSpPr>
            <p:spPr>
              <a:xfrm>
                <a:off x="3809880" y="0"/>
                <a:ext cx="28177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801" name="Rectangle 75"/>
              <p:cNvSpPr/>
              <p:nvPr/>
            </p:nvSpPr>
            <p:spPr>
              <a:xfrm>
                <a:off x="2895480" y="0"/>
                <a:ext cx="45540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  <p:sp>
            <p:nvSpPr>
              <p:cNvPr id="802" name="Rectangle 76"/>
              <p:cNvSpPr/>
              <p:nvPr/>
            </p:nvSpPr>
            <p:spPr>
              <a:xfrm>
                <a:off x="3124080" y="0"/>
                <a:ext cx="760320" cy="68562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>
                  <a:lnSpc>
                    <a:spcPct val="100000"/>
                  </a:lnSpc>
                </a:pPr>
                <a:endParaRPr b="0" lang="en-US" sz="1800" spc="-1" strike="noStrike">
                  <a:solidFill>
                    <a:schemeClr val="lt1"/>
                  </a:solidFill>
                  <a:latin typeface="Century Gothic"/>
                  <a:ea typeface="DejaVu Sans"/>
                </a:endParaRPr>
              </a:p>
            </p:txBody>
          </p:sp>
        </p:grpSp>
        <p:sp>
          <p:nvSpPr>
            <p:cNvPr id="803" name="Freeform 44"/>
            <p:cNvSpPr/>
            <p:nvPr/>
          </p:nvSpPr>
          <p:spPr>
            <a:xfrm>
              <a:off x="-11880" y="5034960"/>
              <a:ext cx="9142200" cy="117396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173960"/>
                <a:gd name="textAreaBottom" fmla="*/ 1175760 h 1173960"/>
              </a:gdLst>
              <a:ahLst/>
              <a:rect l="textAreaLeft" t="textAreaTop" r="textAreaRight" b="textAreaBottom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04" name="Freeform 47"/>
            <p:cNvSpPr/>
            <p:nvPr/>
          </p:nvSpPr>
          <p:spPr>
            <a:xfrm>
              <a:off x="-11880" y="3467520"/>
              <a:ext cx="9142200" cy="88884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888840"/>
                <a:gd name="textAreaBottom" fmla="*/ 890640 h 888840"/>
              </a:gdLst>
              <a:ahLst/>
              <a:rect l="textAreaLeft" t="textAreaTop" r="textAreaRight" b="textAreaBottom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05" name="Freeform 48"/>
            <p:cNvSpPr/>
            <p:nvPr/>
          </p:nvSpPr>
          <p:spPr>
            <a:xfrm>
              <a:off x="-23760" y="5640840"/>
              <a:ext cx="3002760" cy="1209600"/>
            </a:xfrm>
            <a:custGeom>
              <a:avLst/>
              <a:gdLst>
                <a:gd name="textAreaLeft" fmla="*/ 0 w 3002760"/>
                <a:gd name="textAreaRight" fmla="*/ 3004560 w 3002760"/>
                <a:gd name="textAreaTop" fmla="*/ 0 h 1209600"/>
                <a:gd name="textAreaBottom" fmla="*/ 1211400 h 1209600"/>
              </a:gdLst>
              <a:ahLst/>
              <a:rect l="textAreaLeft" t="textAreaTop" r="textAreaRight" b="textAreaBottom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06" name="Freeform 50"/>
            <p:cNvSpPr/>
            <p:nvPr/>
          </p:nvSpPr>
          <p:spPr>
            <a:xfrm>
              <a:off x="-11880" y="5284440"/>
              <a:ext cx="9142200" cy="1476720"/>
            </a:xfrm>
            <a:custGeom>
              <a:avLst/>
              <a:gdLst>
                <a:gd name="textAreaLeft" fmla="*/ 0 w 9142200"/>
                <a:gd name="textAreaRight" fmla="*/ 9144000 w 9142200"/>
                <a:gd name="textAreaTop" fmla="*/ 0 h 1476720"/>
                <a:gd name="textAreaBottom" fmla="*/ 1478520 h 1476720"/>
              </a:gdLst>
              <a:ahLst/>
              <a:rect l="textAreaLeft" t="textAreaTop" r="textAreaRight" b="textAreaBottom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07" name="Freeform 51"/>
            <p:cNvSpPr/>
            <p:nvPr/>
          </p:nvSpPr>
          <p:spPr>
            <a:xfrm>
              <a:off x="2137680" y="5132160"/>
              <a:ext cx="6980760" cy="1718280"/>
            </a:xfrm>
            <a:custGeom>
              <a:avLst/>
              <a:gdLst>
                <a:gd name="textAreaLeft" fmla="*/ 0 w 6980760"/>
                <a:gd name="textAreaRight" fmla="*/ 6982560 w 6980760"/>
                <a:gd name="textAreaTop" fmla="*/ 0 h 1718280"/>
                <a:gd name="textAreaBottom" fmla="*/ 1720080 h 1718280"/>
              </a:gdLst>
              <a:ahLst/>
              <a:rect l="textAreaLeft" t="textAreaTop" r="textAreaRight" b="textAreaBottom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>
              <a:solidFill>
                <a:srgbClr val="ffffff">
                  <a:alpha val="2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08" name="Hexagon 52"/>
            <p:cNvSpPr/>
            <p:nvPr/>
          </p:nvSpPr>
          <p:spPr>
            <a:xfrm rot="1800000">
              <a:off x="2995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09" name="Hexagon 53"/>
            <p:cNvSpPr/>
            <p:nvPr/>
          </p:nvSpPr>
          <p:spPr>
            <a:xfrm rot="1800000">
              <a:off x="371988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10" name="Hexagon 54"/>
            <p:cNvSpPr/>
            <p:nvPr/>
          </p:nvSpPr>
          <p:spPr>
            <a:xfrm rot="1800000">
              <a:off x="3729240" y="15912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11" name="Hexagon 55"/>
            <p:cNvSpPr/>
            <p:nvPr/>
          </p:nvSpPr>
          <p:spPr>
            <a:xfrm rot="1800000">
              <a:off x="2976840" y="3243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12" name="Hexagon 56"/>
            <p:cNvSpPr/>
            <p:nvPr/>
          </p:nvSpPr>
          <p:spPr>
            <a:xfrm rot="1800000">
              <a:off x="4462560" y="53820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13" name="Freeform 57"/>
            <p:cNvSpPr/>
            <p:nvPr/>
          </p:nvSpPr>
          <p:spPr>
            <a:xfrm rot="1800000">
              <a:off x="-381240" y="4200120"/>
              <a:ext cx="1259640" cy="1386360"/>
            </a:xfrm>
            <a:custGeom>
              <a:avLst/>
              <a:gdLst>
                <a:gd name="textAreaLeft" fmla="*/ 0 w 1259640"/>
                <a:gd name="textAreaRight" fmla="*/ 1261440 w 1259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14" name="Hexagon 58"/>
            <p:cNvSpPr/>
            <p:nvPr/>
          </p:nvSpPr>
          <p:spPr>
            <a:xfrm rot="1800000">
              <a:off x="24120" y="54010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15" name="Hexagon 59"/>
            <p:cNvSpPr/>
            <p:nvPr/>
          </p:nvSpPr>
          <p:spPr>
            <a:xfrm rot="1800000">
              <a:off x="52560" y="284832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16" name="Hexagon 60"/>
            <p:cNvSpPr/>
            <p:nvPr/>
          </p:nvSpPr>
          <p:spPr>
            <a:xfrm rot="1800000">
              <a:off x="776520" y="412488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17" name="Hexagon 61"/>
            <p:cNvSpPr/>
            <p:nvPr/>
          </p:nvSpPr>
          <p:spPr>
            <a:xfrm rot="1800000">
              <a:off x="1509840" y="54104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18" name="Hexagon 62"/>
            <p:cNvSpPr/>
            <p:nvPr/>
          </p:nvSpPr>
          <p:spPr>
            <a:xfrm rot="1800000">
              <a:off x="1528920" y="285804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19" name="Hexagon 63"/>
            <p:cNvSpPr/>
            <p:nvPr/>
          </p:nvSpPr>
          <p:spPr>
            <a:xfrm rot="1800000">
              <a:off x="795600" y="1562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20" name="Hexagon 64"/>
            <p:cNvSpPr/>
            <p:nvPr/>
          </p:nvSpPr>
          <p:spPr>
            <a:xfrm rot="1800000">
              <a:off x="6805800" y="41436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21" name="Hexagon 65"/>
            <p:cNvSpPr/>
            <p:nvPr/>
          </p:nvSpPr>
          <p:spPr>
            <a:xfrm rot="1800000">
              <a:off x="7548840" y="542016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22" name="Hexagon 66"/>
            <p:cNvSpPr/>
            <p:nvPr/>
          </p:nvSpPr>
          <p:spPr>
            <a:xfrm rot="1800000">
              <a:off x="7548840" y="2867400"/>
              <a:ext cx="1599480" cy="138636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>
              <a:solidFill>
                <a:srgbClr val="ffffff">
                  <a:alpha val="8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23" name="Freeform 67"/>
            <p:cNvSpPr/>
            <p:nvPr/>
          </p:nvSpPr>
          <p:spPr>
            <a:xfrm rot="1800000">
              <a:off x="8305920" y="4054320"/>
              <a:ext cx="1241640" cy="1386360"/>
            </a:xfrm>
            <a:custGeom>
              <a:avLst/>
              <a:gdLst>
                <a:gd name="textAreaLeft" fmla="*/ 0 w 1241640"/>
                <a:gd name="textAreaRight" fmla="*/ 1243440 w 1241640"/>
                <a:gd name="textAreaTop" fmla="*/ 0 h 1386360"/>
                <a:gd name="textAreaBottom" fmla="*/ 1388160 h 1386360"/>
              </a:gdLst>
              <a:ahLst/>
              <a:rect l="textAreaLeft" t="textAreaTop" r="textAreaRight" b="textAreaBottom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  <p:sp>
          <p:nvSpPr>
            <p:cNvPr id="824" name="Freeform 68"/>
            <p:cNvSpPr/>
            <p:nvPr/>
          </p:nvSpPr>
          <p:spPr>
            <a:xfrm rot="1800000">
              <a:off x="8306280" y="1510200"/>
              <a:ext cx="1240200" cy="1387080"/>
            </a:xfrm>
            <a:custGeom>
              <a:avLst/>
              <a:gdLst>
                <a:gd name="textAreaLeft" fmla="*/ 0 w 1240200"/>
                <a:gd name="textAreaRight" fmla="*/ 1242000 w 1240200"/>
                <a:gd name="textAreaTop" fmla="*/ 0 h 1387080"/>
                <a:gd name="textAreaBottom" fmla="*/ 1388880 h 1387080"/>
              </a:gdLst>
              <a:ahLst/>
              <a:rect l="textAreaLeft" t="textAreaTop" r="textAreaRight" b="textAreaBottom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noFill/>
            <a:ln>
              <a:solidFill>
                <a:srgbClr val="ffffff">
                  <a:alpha val="12000"/>
                </a:srgb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Century Gothic"/>
                <a:ea typeface="DejaVu Sans"/>
              </a:endParaRPr>
            </a:p>
          </p:txBody>
        </p:sp>
      </p:grpSp>
      <p:sp>
        <p:nvSpPr>
          <p:cNvPr id="825" name="Rectangle 45"/>
          <p:cNvSpPr/>
          <p:nvPr/>
        </p:nvSpPr>
        <p:spPr>
          <a:xfrm>
            <a:off x="4561200" y="-21600"/>
            <a:ext cx="3677400" cy="6270120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826" name="Rectangle 46"/>
          <p:cNvSpPr/>
          <p:nvPr/>
        </p:nvSpPr>
        <p:spPr>
          <a:xfrm>
            <a:off x="4649040" y="-21600"/>
            <a:ext cx="3503520" cy="231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827" name="Rectangle 49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828" name="Rectangle 88"/>
          <p:cNvSpPr/>
          <p:nvPr/>
        </p:nvSpPr>
        <p:spPr>
          <a:xfrm>
            <a:off x="4650840" y="6088320"/>
            <a:ext cx="3503520" cy="79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720" bIns="3672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entury Gothic"/>
              <a:ea typeface="DejaVu Sans"/>
            </a:endParaRPr>
          </a:p>
        </p:txBody>
      </p:sp>
      <p:sp>
        <p:nvSpPr>
          <p:cNvPr id="8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0" name="PlaceHolder 2"/>
          <p:cNvSpPr>
            <a:spLocks noGrp="1"/>
          </p:cNvSpPr>
          <p:nvPr>
            <p:ph type="ftr" idx="25"/>
          </p:nvPr>
        </p:nvSpPr>
        <p:spPr>
          <a:xfrm>
            <a:off x="5303520" y="5720040"/>
            <a:ext cx="282996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1" name="PlaceHolder 3"/>
          <p:cNvSpPr>
            <a:spLocks noGrp="1"/>
          </p:cNvSpPr>
          <p:nvPr>
            <p:ph type="sldNum" idx="26"/>
          </p:nvPr>
        </p:nvSpPr>
        <p:spPr>
          <a:xfrm>
            <a:off x="4649040" y="5720040"/>
            <a:ext cx="641880" cy="36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</a:tabLst>
              <a:defRPr b="0" lang="pt-BR" sz="1200" spc="-1" strike="noStrike">
                <a:solidFill>
                  <a:schemeClr val="accent1"/>
                </a:solidFill>
                <a:latin typeface="Century Gothic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fld id="{D14486F5-3203-487D-B1B4-3F361D3E2AE2}" type="slidenum">
              <a:rPr b="0" lang="pt-BR" sz="1200" spc="-1" strike="noStrike">
                <a:solidFill>
                  <a:schemeClr val="accent1"/>
                </a:solidFill>
                <a:latin typeface="Century Gothic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2" name="PlaceHolder 4"/>
          <p:cNvSpPr>
            <a:spLocks noGrp="1"/>
          </p:cNvSpPr>
          <p:nvPr>
            <p:ph type="dt" idx="27"/>
          </p:nvPr>
        </p:nvSpPr>
        <p:spPr>
          <a:xfrm>
            <a:off x="4738680" y="1516680"/>
            <a:ext cx="2131920" cy="749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doi.org/10.4000/pontourbe.10089" TargetMode="External"/><Relationship Id="rId2" Type="http://schemas.openxmlformats.org/officeDocument/2006/relationships/hyperlink" Target="https://journals.openedition.org/pontourbe/10089#ftn6" TargetMode="External"/><Relationship Id="rId3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PlaceHolder 1"/>
          <p:cNvSpPr>
            <a:spLocks noGrp="1"/>
          </p:cNvSpPr>
          <p:nvPr>
            <p:ph type="title"/>
          </p:nvPr>
        </p:nvSpPr>
        <p:spPr>
          <a:xfrm>
            <a:off x="5580000" y="90360"/>
            <a:ext cx="2662560" cy="112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br>
              <a:rPr sz="1200"/>
            </a:br>
            <a:br>
              <a:rPr sz="1200"/>
            </a:br>
            <a:endParaRPr b="0" lang="pt-BR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3" name="PlaceHolder 2"/>
          <p:cNvSpPr>
            <a:spLocks noGrp="1"/>
          </p:cNvSpPr>
          <p:nvPr>
            <p:ph type="subTitle"/>
          </p:nvPr>
        </p:nvSpPr>
        <p:spPr>
          <a:xfrm>
            <a:off x="4959360" y="1522440"/>
            <a:ext cx="3094560" cy="636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pt-BR" sz="1600" spc="-1" strike="noStrike">
                <a:solidFill>
                  <a:srgbClr val="ffffff"/>
                </a:solidFill>
                <a:latin typeface="Bahnschrift Light"/>
              </a:rPr>
              <a:t>Métodos de Pesquisa  VAP7433</a:t>
            </a:r>
            <a:endParaRPr b="0" lang="pt-BR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4" name="Subtítulo 2"/>
          <p:cNvSpPr/>
          <p:nvPr/>
        </p:nvSpPr>
        <p:spPr>
          <a:xfrm>
            <a:off x="4644000" y="2338920"/>
            <a:ext cx="3598560" cy="360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pt-BR" sz="2400" spc="-1" strike="noStrike" cap="small">
                <a:solidFill>
                  <a:srgbClr val="424242"/>
                </a:solidFill>
                <a:latin typeface="Gentium Basic"/>
                <a:ea typeface="DejaVu Sans"/>
              </a:rPr>
              <a:t>Aula 2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pt-BR" sz="2400" spc="-1" strike="noStrike" cap="small">
                <a:solidFill>
                  <a:srgbClr val="424242"/>
                </a:solidFill>
                <a:latin typeface="Gentium Basic"/>
                <a:ea typeface="DejaVu Sans"/>
              </a:rPr>
              <a:t>A Observação Participante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pt-BR" sz="2400" spc="-1" strike="noStrike" cap="small">
                <a:solidFill>
                  <a:srgbClr val="424242"/>
                </a:solidFill>
                <a:latin typeface="Gentium Basic"/>
                <a:ea typeface="DejaVu Sans"/>
              </a:rPr>
              <a:t>07/03/2024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pt-BR" sz="1800" spc="-1" strike="noStrike" cap="small">
                <a:solidFill>
                  <a:srgbClr val="424242"/>
                </a:solidFill>
                <a:latin typeface="Gentium Basic"/>
                <a:ea typeface="DejaVu Sans"/>
              </a:rPr>
              <a:t>Thiago Novaes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  <a:tabLst>
                <a:tab algn="l" pos="0"/>
              </a:tabLst>
            </a:pP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15" name="" descr=""/>
          <p:cNvPicPr/>
          <p:nvPr/>
        </p:nvPicPr>
        <p:blipFill>
          <a:blip r:embed="rId1"/>
          <a:stretch/>
        </p:blipFill>
        <p:spPr>
          <a:xfrm>
            <a:off x="4680000" y="83520"/>
            <a:ext cx="602280" cy="995040"/>
          </a:xfrm>
          <a:prstGeom prst="rect">
            <a:avLst/>
          </a:prstGeom>
          <a:ln w="0">
            <a:noFill/>
          </a:ln>
        </p:spPr>
      </p:pic>
      <p:sp>
        <p:nvSpPr>
          <p:cNvPr id="1716" name="Subtítulo 3"/>
          <p:cNvSpPr/>
          <p:nvPr/>
        </p:nvSpPr>
        <p:spPr>
          <a:xfrm>
            <a:off x="5283720" y="180000"/>
            <a:ext cx="3094560" cy="63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>
              <a:lnSpc>
                <a:spcPct val="100000"/>
              </a:lnSpc>
              <a:spcBef>
                <a:spcPts val="320"/>
              </a:spcBef>
              <a:tabLst>
                <a:tab algn="l" pos="0"/>
              </a:tabLst>
            </a:pPr>
            <a:r>
              <a:rPr b="0" lang="pt-BR" sz="1600" spc="-1" strike="noStrike">
                <a:solidFill>
                  <a:srgbClr val="ffffff"/>
                </a:solidFill>
                <a:latin typeface="Bahnschrift Light"/>
                <a:ea typeface="DejaVu Sans"/>
              </a:rPr>
              <a:t>Mestrado em Avaliação de Políticas Públicas - Mapp</a:t>
            </a:r>
            <a:endParaRPr b="0" lang="pt-BR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7" name="PlaceHolder 1"/>
          <p:cNvSpPr>
            <a:spLocks noGrp="1"/>
          </p:cNvSpPr>
          <p:nvPr>
            <p:ph/>
          </p:nvPr>
        </p:nvSpPr>
        <p:spPr>
          <a:xfrm>
            <a:off x="467640" y="1052640"/>
            <a:ext cx="8232480" cy="5326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marL="68760" indent="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marL="365760" indent="0">
              <a:lnSpc>
                <a:spcPct val="100000"/>
              </a:lnSpc>
              <a:spcBef>
                <a:spcPts val="601"/>
              </a:spcBef>
              <a:buNone/>
              <a:tabLst>
                <a:tab algn="l" pos="0"/>
              </a:tabLst>
            </a:pPr>
            <a:endParaRPr b="0" lang="pt-BR" sz="3000" spc="-1" strike="noStrike">
              <a:solidFill>
                <a:srgbClr val="000000"/>
              </a:solidFill>
              <a:latin typeface="Arial"/>
            </a:endParaRPr>
          </a:p>
          <a:p>
            <a:pPr marL="365760" indent="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marL="365760" indent="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marL="68760"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18" name="Picture 2" descr=""/>
          <p:cNvPicPr/>
          <p:nvPr/>
        </p:nvPicPr>
        <p:blipFill>
          <a:blip r:embed="rId1"/>
          <a:stretch/>
        </p:blipFill>
        <p:spPr>
          <a:xfrm>
            <a:off x="2843640" y="3993480"/>
            <a:ext cx="2663640" cy="1588320"/>
          </a:xfrm>
          <a:prstGeom prst="rect">
            <a:avLst/>
          </a:prstGeom>
          <a:ln w="0">
            <a:noFill/>
          </a:ln>
        </p:spPr>
      </p:pic>
      <p:pic>
        <p:nvPicPr>
          <p:cNvPr id="1719" name="Picture 3" descr=""/>
          <p:cNvPicPr/>
          <p:nvPr/>
        </p:nvPicPr>
        <p:blipFill>
          <a:blip r:embed="rId2"/>
          <a:stretch/>
        </p:blipFill>
        <p:spPr>
          <a:xfrm>
            <a:off x="5752080" y="3966120"/>
            <a:ext cx="2463480" cy="1588680"/>
          </a:xfrm>
          <a:prstGeom prst="rect">
            <a:avLst/>
          </a:prstGeom>
          <a:ln w="0">
            <a:noFill/>
          </a:ln>
        </p:spPr>
      </p:pic>
      <p:sp>
        <p:nvSpPr>
          <p:cNvPr id="1720" name="PlaceHolder 2"/>
          <p:cNvSpPr>
            <a:spLocks noGrp="1"/>
          </p:cNvSpPr>
          <p:nvPr>
            <p:ph type="title"/>
          </p:nvPr>
        </p:nvSpPr>
        <p:spPr>
          <a:xfrm>
            <a:off x="4716000" y="-45720"/>
            <a:ext cx="3814560" cy="592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2400" spc="-1" strike="noStrike">
                <a:solidFill>
                  <a:srgbClr val="ffffff"/>
                </a:solidFill>
                <a:latin typeface="Century Gothic"/>
              </a:rPr>
              <a:t>Bronislaw Malinoswki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21" name="Picture 5" descr=""/>
          <p:cNvPicPr/>
          <p:nvPr/>
        </p:nvPicPr>
        <p:blipFill>
          <a:blip r:embed="rId3"/>
          <a:stretch/>
        </p:blipFill>
        <p:spPr>
          <a:xfrm>
            <a:off x="755640" y="3420360"/>
            <a:ext cx="1733400" cy="2959200"/>
          </a:xfrm>
          <a:prstGeom prst="rect">
            <a:avLst/>
          </a:prstGeom>
          <a:ln w="0">
            <a:noFill/>
          </a:ln>
        </p:spPr>
      </p:pic>
      <p:sp>
        <p:nvSpPr>
          <p:cNvPr id="1722" name="Retângulo 1"/>
          <p:cNvSpPr/>
          <p:nvPr/>
        </p:nvSpPr>
        <p:spPr>
          <a:xfrm>
            <a:off x="2628000" y="5608440"/>
            <a:ext cx="5954760" cy="73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pt-BR" sz="1400" spc="-1" strike="noStrike">
                <a:solidFill>
                  <a:srgbClr val="000000"/>
                </a:solidFill>
                <a:latin typeface="Century Gothic"/>
                <a:ea typeface="DejaVu Sans"/>
              </a:rPr>
              <a:t>1922. Argonautas do Pacífico Ocidental. Um relato do empreendimento e da aventura dos nativos nos arquipélagos da Nova Guiné, Melanésia.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23" name="Picture 6" descr=""/>
          <p:cNvPicPr/>
          <p:nvPr/>
        </p:nvPicPr>
        <p:blipFill>
          <a:blip r:embed="rId4"/>
          <a:stretch/>
        </p:blipFill>
        <p:spPr>
          <a:xfrm>
            <a:off x="743040" y="620640"/>
            <a:ext cx="1746000" cy="2322720"/>
          </a:xfrm>
          <a:prstGeom prst="rect">
            <a:avLst/>
          </a:prstGeom>
          <a:ln w="0">
            <a:noFill/>
          </a:ln>
        </p:spPr>
      </p:pic>
      <p:sp>
        <p:nvSpPr>
          <p:cNvPr id="1724" name="Retângulo 9"/>
          <p:cNvSpPr/>
          <p:nvPr/>
        </p:nvSpPr>
        <p:spPr>
          <a:xfrm>
            <a:off x="720000" y="2952360"/>
            <a:ext cx="190944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pt-BR" sz="1600" spc="-1" strike="noStrike">
                <a:solidFill>
                  <a:srgbClr val="000000"/>
                </a:solidFill>
                <a:latin typeface="Bahnschrift Light Condensed"/>
                <a:ea typeface="DejaVu Sans"/>
              </a:rPr>
              <a:t>(1884 – 1942)</a:t>
            </a:r>
            <a:endParaRPr b="0" lang="pt-BR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5" name="Retângulo 10"/>
          <p:cNvSpPr/>
          <p:nvPr/>
        </p:nvSpPr>
        <p:spPr>
          <a:xfrm>
            <a:off x="2843640" y="818280"/>
            <a:ext cx="4966920" cy="380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Observação Participante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Funcionalismo – quadro comparativo ao longo do tempo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Aprende a língua nativa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Método Etnográfico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	</a:t>
            </a:r>
            <a:r>
              <a:rPr b="0" lang="pt-BR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	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1400" spc="-1" strike="noStrike">
                <a:solidFill>
                  <a:srgbClr val="000000"/>
                </a:solidFill>
                <a:latin typeface="Century Gothic"/>
                <a:ea typeface="DejaVu Sans"/>
              </a:rPr>
              <a:t>Julho de 1915 – Maio de 1916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1400" spc="-1" strike="noStrike">
                <a:solidFill>
                  <a:srgbClr val="000000"/>
                </a:solidFill>
                <a:latin typeface="Century Gothic"/>
                <a:ea typeface="DejaVu Sans"/>
              </a:rPr>
              <a:t>Outubro de 1917 – 1921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6" name=""/>
          <p:cNvSpPr txBox="1"/>
          <p:nvPr/>
        </p:nvSpPr>
        <p:spPr>
          <a:xfrm>
            <a:off x="772200" y="691920"/>
            <a:ext cx="7645680" cy="5081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endParaRPr b="0" lang="pt-BR" sz="10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1) A observação participante, implica, necessariamente, um processo longo. Muitas vezes o pesquisador passa inúmeros meses para "negociar" sua entrada na área. Uma fase exploratória é, assim, essencial para o desenrolar ulterior da pesquisa. O tempo é também um pré-requisito para os estudos que envolvem o comportamento e a ação de grupos: para se compreender a evolução do comportamento de pessoas e de grupos é necessário observá-los por um longo período e não num único momento (p. 320).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2) O pesquisador não sabe de antemão onde está "aterrissando", caindo geralmente de "pára-quedas" no território a ser pesquisado. Não é esperado pelo grupo, desconhecendo muitas vezes as teias de relações que marcam a hierarquia de poder e a estrutura social local. Equivoca-se ao pressupor que dispõe do controle da situação.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3) A observação participante supõe a interação pesquisador/pesquisado. As informações que obtém, as respostas que são dadas às suas indagações, dependerão, ao final das contas, do seu comportamento e das relações que desenvolve com o grupo estudado. Uma auto-análise faz-se, portanto, necessária e convém ser inserida na própria história da pesquisa. A presença do pesquisador tem que ser justificada (p. 301) e sua transformação em "nativo" não se verificará, ou seja, por mais que se pense inserido, sobre ele paira sempre a "curiosidade" quando não a desconfiança.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  <a:p>
            <a:endParaRPr b="0" lang="pt-B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7" name="PlaceHolder 3"/>
          <p:cNvSpPr txBox="1"/>
          <p:nvPr/>
        </p:nvSpPr>
        <p:spPr>
          <a:xfrm>
            <a:off x="4879080" y="-45720"/>
            <a:ext cx="2955600" cy="592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2400" spc="-1" strike="noStrike">
                <a:solidFill>
                  <a:srgbClr val="ffffff"/>
                </a:solidFill>
                <a:latin typeface="Century Gothic"/>
              </a:rPr>
              <a:t>10 mandamentos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8" name=""/>
          <p:cNvSpPr txBox="1"/>
          <p:nvPr/>
        </p:nvSpPr>
        <p:spPr>
          <a:xfrm>
            <a:off x="952560" y="4933800"/>
            <a:ext cx="6581880" cy="177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endParaRPr b="0" lang="pt-BR" sz="10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000" spc="-1" strike="noStrike">
                <a:solidFill>
                  <a:srgbClr val="000000"/>
                </a:solidFill>
                <a:latin typeface="Arial"/>
              </a:rPr>
              <a:t>Licia Valladares</a:t>
            </a:r>
            <a:endParaRPr b="0" lang="pt-BR" sz="10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000" spc="-1" strike="noStrike">
                <a:solidFill>
                  <a:srgbClr val="000000"/>
                </a:solidFill>
                <a:latin typeface="Arial"/>
              </a:rPr>
              <a:t>William Foote WHYTE. Sociedade de esquina: a estrutura social de uma área urbana pobre e degradada. Tradução de Maria Lucia de Oliveira. Rio de Janeiro, Jorge Zahar, 2005. 390 páginas. </a:t>
            </a:r>
            <a:r>
              <a:rPr b="0" lang="pt-BR" sz="1000" spc="-1" strike="noStrike">
                <a:solidFill>
                  <a:srgbClr val="000000"/>
                </a:solidFill>
                <a:latin typeface="Arial"/>
              </a:rPr>
              <a:t>https://doi.org/10.1590/S0102-690920 07000100012</a:t>
            </a:r>
            <a:endParaRPr b="0" lang="pt-BR" sz="1000" spc="-1" strike="noStrike">
              <a:solidFill>
                <a:srgbClr val="000000"/>
              </a:solidFill>
              <a:latin typeface="Arial"/>
            </a:endParaRPr>
          </a:p>
          <a:p>
            <a:endParaRPr b="0" lang="pt-BR" sz="1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9" name=""/>
          <p:cNvSpPr txBox="1"/>
          <p:nvPr/>
        </p:nvSpPr>
        <p:spPr>
          <a:xfrm>
            <a:off x="720720" y="1132560"/>
            <a:ext cx="7594200" cy="4450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4) Por isso mesmo o pesquisador deve mostrar-se diferente do grupo pesquisado. Seu papel de pessoa de fora terá que ser afirmado e reafirmado. Não deve enganar os outros, nem a si próprio. "Aprendi que as pessoas não esperavam que eu fosse igual a elas. Na realidade estavam interessadas em mim e satisfeitas comigo porque viam que eu era diferente. Abandonei, portanto, meus esforços de imersão total" (p. 304).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5) Uma observação participante não se faz sem um "Doc", intermediário que "abre as portas" e dissipa as dúvidas junto às pessoas da localidade. Com o tempo, de informante-chave, passa a colaborador da pesquisa: é com ele que o pesquisador esclarece algumas das incertezas que permanecerão ao longo da investigação. Pode mesmo chegar a influir nas interpretações do pesquisador, desempenhando, além de mediador, a função de "assistente informal".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6) O pesquisador quase sempre desconhece sua própria imagem junto ao grupo pesquisado. Seus passos durante o trabalho de campo são conhecidos e muitas vezes controlados por membros da população local. O pesquisador é um observador que está sendo todo o tempo observado.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  <a:p>
            <a:endParaRPr b="0" lang="pt-B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0" name="PlaceHolder 4"/>
          <p:cNvSpPr txBox="1"/>
          <p:nvPr/>
        </p:nvSpPr>
        <p:spPr>
          <a:xfrm>
            <a:off x="4716000" y="-45720"/>
            <a:ext cx="3814560" cy="592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2400" spc="-1" strike="noStrike">
                <a:solidFill>
                  <a:srgbClr val="ffffff"/>
                </a:solidFill>
                <a:latin typeface="Century Gothic"/>
              </a:rPr>
              <a:t>Localidade e Simetria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1" name=""/>
          <p:cNvSpPr txBox="1"/>
          <p:nvPr/>
        </p:nvSpPr>
        <p:spPr>
          <a:xfrm>
            <a:off x="609120" y="978120"/>
            <a:ext cx="7868880" cy="5574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7) A observação participante implica saber ouvir, escutar, ver, fazer uso de todos os sentidos. É preciso aprender quando perguntar e quando não perguntar, assim como que perguntas fazer na hora certa (p. 303). As entrevistas formais são muitas vezes desnecessárias (p. 304), devendo a coleta de informações não se restringir a isso. Com o tempo os dados podem vir ao pesquisador sem que ele faça qualquer esforço para obtê-los.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8) Desenvolver uma rotina de trabalho é fundamental. O pesquisador não deve recuar em face de um cotidiano que muitas vezes se mostra repetitivo e de dedicação intensa. Mediante notas e manutenção do diário de campo ( field notes ), o pesquisador se autodisciplina a observar e anotar sistematicamente. Sua presença constante contribui, por sua vez, para gerar confiança na população estudada.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9) O pesquisador aprende com os erros que comete durante o trabalho de campo e deve tirar proveito deles, na medida em que os passos em falso fazem parte do aprendizado da pesquisa. Deve, assim, refletir sobre o porquê de uma recusa, o porquê de um desacerto, o porquê de um silêncio.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10) O pesquisador é, em geral, "cobrado", sendo esperada uma "devolução" dos resultados do seu trabalho. "Para que serve esta pesquisa?" "Que benefícios ela trará para o grupo ou para mim?" Mas só uns poucos consultam e se servem do resultado final da observação. O que fica são as relações de amizade pessoal desenvolvidas ao longo do trabalho de campo.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  <a:p>
            <a:endParaRPr b="0" lang="pt-B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2" name="PlaceHolder 5"/>
          <p:cNvSpPr txBox="1"/>
          <p:nvPr/>
        </p:nvSpPr>
        <p:spPr>
          <a:xfrm>
            <a:off x="4625280" y="-45720"/>
            <a:ext cx="3905280" cy="592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2000" spc="-1" strike="noStrike">
                <a:solidFill>
                  <a:srgbClr val="ffffff"/>
                </a:solidFill>
                <a:latin typeface="Century Gothic"/>
              </a:rPr>
              <a:t>Rotina e Responsabilidade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3" name=""/>
          <p:cNvSpPr txBox="1"/>
          <p:nvPr/>
        </p:nvSpPr>
        <p:spPr>
          <a:xfrm>
            <a:off x="1012320" y="942840"/>
            <a:ext cx="7079040" cy="2085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1" lang="pt-BR" sz="2200" spc="-1" strike="noStrike">
                <a:solidFill>
                  <a:srgbClr val="000000"/>
                </a:solidFill>
                <a:latin typeface="Arial"/>
              </a:rPr>
              <a:t>Etnografia é observação participante? Trabalhando com um método constitutivamente heterodoxo</a:t>
            </a:r>
            <a:endParaRPr b="1" lang="pt-BR" sz="22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Augusto Ventura dos Santos, 2021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r>
              <a:rPr b="0" lang="pt-BR" sz="1400" spc="-1" strike="noStrike">
                <a:solidFill>
                  <a:srgbClr val="000000"/>
                </a:solidFill>
                <a:latin typeface="Arial"/>
                <a:hlinkClick r:id="rId1"/>
              </a:rPr>
              <a:t>https://doi.org/10.4000/pontourbe.10089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endParaRPr b="0" lang="pt-B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4" name=""/>
          <p:cNvSpPr txBox="1"/>
          <p:nvPr/>
        </p:nvSpPr>
        <p:spPr>
          <a:xfrm>
            <a:off x="1158480" y="3028320"/>
            <a:ext cx="6530040" cy="2799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pt-BR" sz="16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pt-BR" sz="1600" spc="-1" strike="noStrike">
                <a:solidFill>
                  <a:srgbClr val="000000"/>
                </a:solidFill>
                <a:latin typeface="Arial"/>
              </a:rPr>
              <a:t>[O] método etnográfico para Malinowski é compreensivo, não na acepção da palavra que se opõe ao sentido de explicativo – compreensão versus explicação –, mas sim no sentido de ser algo abrangente, englobante</a:t>
            </a:r>
            <a:r>
              <a:rPr b="0" lang="pt-BR" sz="1600" spc="-1" strike="noStrike">
                <a:solidFill>
                  <a:srgbClr val="000000"/>
                </a:solidFill>
                <a:latin typeface="Arial"/>
                <a:hlinkClick r:id="rId2"/>
              </a:rPr>
              <a:t>6</a:t>
            </a:r>
            <a:r>
              <a:rPr b="0" lang="pt-BR" sz="1600" spc="-1" strike="noStrike">
                <a:solidFill>
                  <a:srgbClr val="000000"/>
                </a:solidFill>
                <a:latin typeface="Arial"/>
              </a:rPr>
              <a:t>. A diferença entre método e técnica estabelecida pelo manual também aqui se aplica, mas diferentemente da sugestão que identifica a Antropologia a uma técnica particular, as considerações de Malinowski indicam que a etnografia é, ela mesma, um método, capaz de abranger todo um conjunto de técnicas, dentre as quais a observação participante, mas também outras costumeiramente enquadradas em capítulos diferentes pelos manuais de metodologia das Ciências Sociais – técnicas quantitativas, entrevistas etc.”</a:t>
            </a:r>
            <a:endParaRPr b="0" lang="pt-BR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5" name=""/>
          <p:cNvSpPr txBox="1"/>
          <p:nvPr/>
        </p:nvSpPr>
        <p:spPr>
          <a:xfrm>
            <a:off x="969480" y="1056960"/>
            <a:ext cx="7148160" cy="937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entender o “ponto de vista do nativo” (Malinowski 1978 [1922]: 36) implica o domínio de uma quantidade razoável de procedimentos, sem contar uma imersão prolongada e, na medida do possível, ininterrupta no local da pesquisa”.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6" name=""/>
          <p:cNvSpPr txBox="1"/>
          <p:nvPr/>
        </p:nvSpPr>
        <p:spPr>
          <a:xfrm>
            <a:off x="969480" y="2036880"/>
            <a:ext cx="7062480" cy="1783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Para o pesquisador quantitativo, o arqueólogo que lida com indícios de uma cultura ou sociólogo que mede seus resultados, o problema é obter uma amostra adequada, encontrar evidências suficientes para que suas estimativas não sejam muito desviadas. Mas o antropólogo cultural ou social, ainda que por vezes possa recorrer a amostragens, está comprometido com um tipo diferente de rigor, baseado na profundidade e abrangência de seu entendimento da cultura estudada” (Wagner 2010 [1981]: 30; ênfases do autor)”.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7" name=""/>
          <p:cNvSpPr txBox="1"/>
          <p:nvPr/>
        </p:nvSpPr>
        <p:spPr>
          <a:xfrm>
            <a:off x="995400" y="3984480"/>
            <a:ext cx="6813360" cy="1995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““</a:t>
            </a:r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quando devemos parar? […] o que é uma descrição completa?” (Latour 2006: 344). Estas perguntas são feitas pelo aluno personagem de um texto de Bruno Latour sobre a produção de teses em Sociologia. A resposta que o personagem professor lhe oferece – “você para quando tiver escrito as suas 50.000 palavras […]” (idem) – abre discussão sobre um ponto que ficou subjacente a diversas passagens do atual texto: o papel que elementos tidos como circunstanciais numa pesquisa – por exemplo, o prazo de entrega do produto final, limites textuais, empatia das pessoas com o pesquisador, condições operacionais e financeiras etc – têm no produto final”.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8" name="PlaceHolder 6"/>
          <p:cNvSpPr txBox="1"/>
          <p:nvPr/>
        </p:nvSpPr>
        <p:spPr>
          <a:xfrm>
            <a:off x="4625280" y="-45720"/>
            <a:ext cx="3905280" cy="592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2000" spc="-1" strike="noStrike">
                <a:solidFill>
                  <a:srgbClr val="ffffff"/>
                </a:solidFill>
                <a:latin typeface="Century Gothic"/>
              </a:rPr>
              <a:t>Quantitativa x Qualitativa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9" name=""/>
          <p:cNvSpPr txBox="1"/>
          <p:nvPr/>
        </p:nvSpPr>
        <p:spPr>
          <a:xfrm>
            <a:off x="944280" y="1616400"/>
            <a:ext cx="7216560" cy="220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pt-BR" sz="1500" spc="-1" strike="noStrike">
                <a:solidFill>
                  <a:srgbClr val="000000"/>
                </a:solidFill>
                <a:latin typeface="Arial"/>
              </a:rPr>
              <a:t>qual o significado de “etno” e de “grafia” em etnografia? Essa decomposição do termo suscita duas profícuas discussões sobre a natureza do método que o artigo não chegou a alcançar propriamente. A primeira tem a ver com uma espécie de combinação do “etno” com o “auto”, lançando luz sobre as produções antropológicas feita por autores nativos ou indígenas, ou seja, que assumem continuidade de pertencimento com os interlocutores (Mourata 1979; Strathern 1987; Narayan 1993; Tuhiwei Smith 1999; Kuwayama 2003). A segunda implica algo como um alargamento de horizonte que não apenas problematiza a escrita mas também visa acessar e dialogar com formas nativas de inscrição e registro” (Ingold, 2011; Severi, 2013)</a:t>
            </a:r>
            <a:endParaRPr b="0" lang="pt-BR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0" name="PlaceHolder 7"/>
          <p:cNvSpPr txBox="1"/>
          <p:nvPr/>
        </p:nvSpPr>
        <p:spPr>
          <a:xfrm>
            <a:off x="4788360" y="-45720"/>
            <a:ext cx="3742200" cy="592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2000" spc="-1" strike="noStrike">
                <a:solidFill>
                  <a:srgbClr val="ffffff"/>
                </a:solidFill>
                <a:latin typeface="Century Gothic"/>
              </a:rPr>
              <a:t>Etnografia x Autografia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Austin">
  <a:themeElements>
    <a:clrScheme name="Austin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3613</TotalTime>
  <Application>LibreOffice/24.2.1.2$Linux_X86_64 LibreOffice_project/db4def46b0453cc22e2d0305797cf981b68ef5ac</Application>
  <AppVersion>15.0000</AppVersion>
  <Words>702</Words>
  <Paragraphs>128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2021-11-10T00:20:28Z</dcterms:created>
  <dc:creator>DELL</dc:creator>
  <dc:description/>
  <dc:language>pt-BR</dc:language>
  <cp:lastModifiedBy/>
  <cp:lastPrinted>2024-03-07T17:41:48Z</cp:lastPrinted>
  <dcterms:modified xsi:type="dcterms:W3CDTF">2024-03-07T17:41:32Z</dcterms:modified>
  <cp:revision>82</cp:revision>
  <dc:subject/>
  <dc:title>UNIVERSIDADE FEDERAL DO OESTE DO PARÁ Instituto de Saúde Coletiva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Apresentação na tela (4:3)</vt:lpwstr>
  </property>
  <property fmtid="{D5CDD505-2E9C-101B-9397-08002B2CF9AE}" pid="3" name="Slides">
    <vt:i4>13</vt:i4>
  </property>
</Properties>
</file>